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7015" autoAdjust="0"/>
  </p:normalViewPr>
  <p:slideViewPr>
    <p:cSldViewPr snapToObjects="1">
      <p:cViewPr varScale="1">
        <p:scale>
          <a:sx n="122" d="100"/>
          <a:sy n="122" d="100"/>
        </p:scale>
        <p:origin x="232" y="296"/>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18/03/23</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18/03/2023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Ana Pedra</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31082</TotalTime>
  <Words>3758</Words>
  <Application>Microsoft Macintosh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Ana Pedra</cp:lastModifiedBy>
  <cp:revision>72</cp:revision>
  <cp:lastPrinted>2000-01-01T00:00:00Z</cp:lastPrinted>
  <dcterms:created xsi:type="dcterms:W3CDTF">2022-01-15T17:28:45Z</dcterms:created>
  <dcterms:modified xsi:type="dcterms:W3CDTF">2023-03-18T15:44:54Z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